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1" r:id="rId11"/>
    <p:sldId id="266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80919-3CD0-4D3D-A403-4AD57E692086}" type="datetimeFigureOut">
              <a:rPr lang="en-GB" smtClean="0"/>
              <a:t>06/11/2012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FBEE-F4AA-4F96-A064-3CB93759C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9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816C-B414-4626-B00C-50FC187D750B}" type="datetime1">
              <a:rPr lang="en-GB" smtClean="0"/>
              <a:t>06/11/2012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89E7-B5FD-4F6F-8EDC-4AC504476B66}" type="datetime1">
              <a:rPr lang="en-GB" smtClean="0"/>
              <a:t>06/11/2012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4116-7450-4FE3-9A68-44C853B2BB5D}" type="datetime1">
              <a:rPr lang="en-GB" smtClean="0"/>
              <a:t>06/11/2012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1A4B-2C43-4C10-8304-0E002E6BFE28}" type="datetime1">
              <a:rPr lang="en-GB" smtClean="0"/>
              <a:t>06/11/2012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4537-0FE3-409D-AAE5-52CD13F9D3F1}" type="datetime1">
              <a:rPr lang="en-GB" smtClean="0"/>
              <a:t>06/11/2012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A97-4A0E-4174-BAA8-060D8010B952}" type="datetime1">
              <a:rPr lang="en-GB" smtClean="0"/>
              <a:t>06/11/2012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9387-40A9-4A3E-AA48-D257A54DED83}" type="datetime1">
              <a:rPr lang="en-GB" smtClean="0"/>
              <a:t>06/11/2012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D983-40C8-41F6-8D28-D3780DE878F8}" type="datetime1">
              <a:rPr lang="en-GB" smtClean="0"/>
              <a:t>06/11/2012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3E41-03BC-42EB-9FFA-23C282A78AEB}" type="datetime1">
              <a:rPr lang="en-GB" smtClean="0"/>
              <a:t>06/11/2012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FBFD-8E92-4377-89AB-5E1AC733C5D3}" type="datetime1">
              <a:rPr lang="en-GB" smtClean="0"/>
              <a:t>06/11/2012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4EB-3385-4766-9C3D-BEE80C8415C7}" type="datetime1">
              <a:rPr lang="en-GB" smtClean="0"/>
              <a:t>06/11/2012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B95C4B-C1E3-40FC-8E9F-3FDD7ACB9826}" type="datetime1">
              <a:rPr lang="en-GB" smtClean="0"/>
              <a:t>06/11/2012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Lucy Zhang - Cross Curricular 2012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20BA1F-C325-4DA0-8D25-3614DA4796F5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Cross-curricular 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projects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en-GB" sz="5400" dirty="0" smtClean="0">
                <a:solidFill>
                  <a:srgbClr val="7030A0"/>
                </a:solidFill>
              </a:rPr>
              <a:t>Mandarin</a:t>
            </a:r>
            <a:r>
              <a:rPr lang="zh-CN" altLang="en-US" sz="5400" dirty="0" smtClean="0">
                <a:solidFill>
                  <a:srgbClr val="7030A0"/>
                </a:solidFill>
              </a:rPr>
              <a:t>中文</a:t>
            </a:r>
            <a:endParaRPr lang="en-US" altLang="zh-CN" sz="5400" dirty="0" smtClean="0">
              <a:solidFill>
                <a:srgbClr val="7030A0"/>
              </a:solidFill>
            </a:endParaRPr>
          </a:p>
          <a:p>
            <a:endParaRPr lang="en-US" altLang="zh-CN" sz="5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Lucy Zhang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3728" y="6512231"/>
            <a:ext cx="3352800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1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55" y="59320"/>
            <a:ext cx="43483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4: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7030A0"/>
                </a:solidFill>
              </a:rPr>
              <a:t>European Languages Week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180" y="2852936"/>
            <a:ext cx="8604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How?</a:t>
            </a:r>
            <a:endParaRPr lang="en-US" dirty="0" smtClean="0"/>
          </a:p>
          <a:p>
            <a:r>
              <a:rPr lang="en-US" sz="2800" dirty="0" smtClean="0"/>
              <a:t>1 Card designing competition in all languages</a:t>
            </a:r>
          </a:p>
          <a:p>
            <a:r>
              <a:rPr lang="en-US" sz="2800" dirty="0" smtClean="0"/>
              <a:t>2 Taught pupils numbers in different languages</a:t>
            </a:r>
          </a:p>
          <a:p>
            <a:r>
              <a:rPr lang="en-US" sz="2800" dirty="0" smtClean="0"/>
              <a:t>3 Asked pupils to greet in different languages</a:t>
            </a:r>
          </a:p>
          <a:p>
            <a:r>
              <a:rPr lang="en-US" sz="2800" dirty="0" smtClean="0"/>
              <a:t>4 Pupils introduced themselves in different languages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*Supporting </a:t>
            </a:r>
            <a:r>
              <a:rPr lang="en-GB" sz="3200" dirty="0">
                <a:solidFill>
                  <a:srgbClr val="C00000"/>
                </a:solidFill>
              </a:rPr>
              <a:t>colleagues in MS </a:t>
            </a:r>
            <a:r>
              <a:rPr lang="en-GB" sz="3200" dirty="0" err="1">
                <a:solidFill>
                  <a:srgbClr val="C00000"/>
                </a:solidFill>
              </a:rPr>
              <a:t>dept</a:t>
            </a:r>
            <a:r>
              <a:rPr lang="en-GB" sz="3200" dirty="0">
                <a:solidFill>
                  <a:srgbClr val="C00000"/>
                </a:solidFill>
              </a:rPr>
              <a:t> leads to good relationships and trust which is very important in creating interdisciplinary projects</a:t>
            </a:r>
            <a:r>
              <a:rPr lang="en-GB" sz="3200" dirty="0" smtClean="0">
                <a:solidFill>
                  <a:srgbClr val="C00000"/>
                </a:solidFill>
              </a:rPr>
              <a:t>.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" y="1"/>
            <a:ext cx="3795033" cy="294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19036" y="6484522"/>
            <a:ext cx="2424964" cy="373478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09453" y="1994045"/>
            <a:ext cx="398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*Easy, manageable &amp; fun</a:t>
            </a:r>
          </a:p>
        </p:txBody>
      </p:sp>
    </p:spTree>
    <p:extLst>
      <p:ext uri="{BB962C8B-B14F-4D97-AF65-F5344CB8AC3E}">
        <p14:creationId xmlns:p14="http://schemas.microsoft.com/office/powerpoint/2010/main" val="2663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8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Example 5:</a:t>
            </a:r>
          </a:p>
          <a:p>
            <a:endParaRPr lang="en-GB" sz="2800" b="1" dirty="0" smtClean="0"/>
          </a:p>
          <a:p>
            <a:r>
              <a:rPr lang="en-US" sz="2800" b="1" dirty="0" smtClean="0"/>
              <a:t>Carnival of Culture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188" y="270892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8194" name="Picture 2" descr="C:\Users\Public\Pictures\phone photo\IMG059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332312" cy="3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38156" y="6492875"/>
            <a:ext cx="2415550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188" y="2708920"/>
            <a:ext cx="8296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Aims:</a:t>
            </a:r>
          </a:p>
          <a:p>
            <a:endParaRPr lang="en-GB" sz="2800" dirty="0" smtClean="0"/>
          </a:p>
          <a:p>
            <a:r>
              <a:rPr lang="en-GB" sz="2800" dirty="0" smtClean="0"/>
              <a:t>1 Raise awareness of culture differences </a:t>
            </a:r>
          </a:p>
          <a:p>
            <a:endParaRPr lang="en-GB" sz="2800" dirty="0" smtClean="0"/>
          </a:p>
          <a:p>
            <a:r>
              <a:rPr lang="en-GB" sz="2800" dirty="0" smtClean="0"/>
              <a:t>2 Promote Chinese and other cultures to wider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communities</a:t>
            </a:r>
          </a:p>
          <a:p>
            <a:endParaRPr lang="en-US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8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8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Example 5:</a:t>
            </a:r>
          </a:p>
          <a:p>
            <a:endParaRPr lang="en-GB" sz="2800" b="1" dirty="0" smtClean="0"/>
          </a:p>
          <a:p>
            <a:r>
              <a:rPr lang="en-US" sz="2800" b="1" dirty="0" smtClean="0"/>
              <a:t>Carnival of Culture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188" y="256490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How?</a:t>
            </a:r>
          </a:p>
          <a:p>
            <a:endParaRPr lang="en-US" sz="2400" dirty="0" smtClean="0"/>
          </a:p>
          <a:p>
            <a:r>
              <a:rPr lang="en-GB" sz="2400" dirty="0" smtClean="0"/>
              <a:t>1 Got help from parents, colleagues and pupils  </a:t>
            </a:r>
          </a:p>
          <a:p>
            <a:endParaRPr lang="en-GB" sz="2400" dirty="0" smtClean="0"/>
          </a:p>
          <a:p>
            <a:r>
              <a:rPr lang="en-GB" sz="2400" dirty="0" smtClean="0"/>
              <a:t>2 Each was responsible for his own workshop</a:t>
            </a:r>
          </a:p>
          <a:p>
            <a:endParaRPr lang="en-US" sz="2400" dirty="0"/>
          </a:p>
          <a:p>
            <a:r>
              <a:rPr lang="en-US" sz="2400" dirty="0" smtClean="0"/>
              <a:t>3 Mandarin teacher helped with pupils’ </a:t>
            </a:r>
          </a:p>
          <a:p>
            <a:r>
              <a:rPr lang="en-US" sz="2400" dirty="0" smtClean="0"/>
              <a:t>  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8194" name="Picture 2" descr="C:\Users\Public\Pictures\phone photo\IMG059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4"/>
            <a:ext cx="4332312" cy="3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92420" y="6497960"/>
            <a:ext cx="2451580" cy="360040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8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Example 5:</a:t>
            </a:r>
          </a:p>
          <a:p>
            <a:endParaRPr lang="en-GB" sz="2800" b="1" dirty="0" smtClean="0"/>
          </a:p>
          <a:p>
            <a:r>
              <a:rPr lang="en-US" sz="2800" b="1" dirty="0" smtClean="0"/>
              <a:t>Carnival of Culture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188" y="2564904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Outcomes:</a:t>
            </a:r>
          </a:p>
          <a:p>
            <a:endParaRPr lang="en-US" sz="2400" dirty="0" smtClean="0"/>
          </a:p>
          <a:p>
            <a:r>
              <a:rPr lang="en-GB" sz="2400" dirty="0" smtClean="0"/>
              <a:t>1 All the junior pupils enjoyed their experience and learnt something about China and Chinese art.</a:t>
            </a:r>
          </a:p>
          <a:p>
            <a:endParaRPr lang="en-GB" sz="2400" dirty="0" smtClean="0"/>
          </a:p>
          <a:p>
            <a:r>
              <a:rPr lang="en-GB" sz="2400" dirty="0" smtClean="0"/>
              <a:t>2 All the parents, teachers and pupils enjoyed their effort and contribution </a:t>
            </a:r>
          </a:p>
          <a:p>
            <a:endParaRPr lang="en-US" sz="2400" dirty="0"/>
          </a:p>
          <a:p>
            <a:r>
              <a:rPr lang="en-US" sz="2400" dirty="0" smtClean="0"/>
              <a:t>3 </a:t>
            </a:r>
            <a:r>
              <a:rPr lang="en-GB" sz="2400" dirty="0" smtClean="0"/>
              <a:t>Helped </a:t>
            </a:r>
            <a:r>
              <a:rPr lang="en-GB" sz="2400" dirty="0"/>
              <a:t>increase awareness of Chinese language across the community of school and parents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21087"/>
            <a:ext cx="18780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Holmes\Pictures\Paris 2012\IMG_3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66" y="6431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1557" y="6492875"/>
            <a:ext cx="2376264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8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37" y="1197592"/>
            <a:ext cx="73448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 It is not about arbitrarily linking any subjects with Mandarin</a:t>
            </a:r>
          </a:p>
          <a:p>
            <a:r>
              <a:rPr lang="en-US" sz="3600" dirty="0" smtClean="0"/>
              <a:t>2 It is about finding productive and effective links </a:t>
            </a:r>
          </a:p>
          <a:p>
            <a:r>
              <a:rPr lang="en-US" sz="3600" dirty="0" smtClean="0"/>
              <a:t>3 It is to enhance learning in both subjects</a:t>
            </a:r>
          </a:p>
          <a:p>
            <a:r>
              <a:rPr lang="en-US" sz="3600" dirty="0" smtClean="0"/>
              <a:t>4 It is putting pupils into a real life context </a:t>
            </a:r>
          </a:p>
          <a:p>
            <a:r>
              <a:rPr lang="en-US" sz="3600" dirty="0" smtClean="0"/>
              <a:t>5 It is helping you to get to know other colleagues at school 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35169"/>
            <a:ext cx="706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Cross-curricular benefits: </a:t>
            </a:r>
            <a:endParaRPr lang="en-GB" sz="4800" dirty="0">
              <a:solidFill>
                <a:srgbClr val="703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8352" y="6464778"/>
            <a:ext cx="2597224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77574"/>
            <a:ext cx="1803896" cy="179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624216" y="6472982"/>
            <a:ext cx="2481064" cy="385018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55374" y="1916832"/>
            <a:ext cx="5398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Any questions? </a:t>
            </a:r>
            <a:endParaRPr lang="en-GB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07" y="26237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3380125"/>
            <a:ext cx="3006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dirty="0" smtClean="0">
                <a:latin typeface="KaiTi" pitchFamily="49" charset="-122"/>
                <a:ea typeface="KaiTi" pitchFamily="49" charset="-122"/>
              </a:rPr>
              <a:t>谢谢</a:t>
            </a:r>
            <a:endParaRPr lang="en-GB" altLang="zh-CN" sz="8800" dirty="0" smtClean="0">
              <a:latin typeface="KaiTi" pitchFamily="49" charset="-122"/>
              <a:ea typeface="KaiTi" pitchFamily="49" charset="-122"/>
            </a:endParaRPr>
          </a:p>
          <a:p>
            <a:r>
              <a:rPr lang="en-GB" altLang="zh-CN" sz="6600" dirty="0" err="1" smtClean="0">
                <a:latin typeface="+mj-lt"/>
                <a:ea typeface="KaiTi" pitchFamily="49" charset="-122"/>
              </a:rPr>
              <a:t>Xiè</a:t>
            </a:r>
            <a:r>
              <a:rPr lang="en-GB" altLang="zh-CN" sz="6600" dirty="0" smtClean="0">
                <a:latin typeface="+mj-lt"/>
                <a:ea typeface="KaiTi" pitchFamily="49" charset="-122"/>
              </a:rPr>
              <a:t> </a:t>
            </a:r>
            <a:r>
              <a:rPr lang="en-GB" altLang="zh-CN" sz="6600" dirty="0" err="1" smtClean="0">
                <a:latin typeface="+mj-lt"/>
                <a:ea typeface="KaiTi" pitchFamily="49" charset="-122"/>
              </a:rPr>
              <a:t>xiè</a:t>
            </a:r>
            <a:endParaRPr lang="en-GB" altLang="zh-CN" sz="6600" dirty="0">
              <a:latin typeface="+mj-lt"/>
              <a:ea typeface="KaiTi" pitchFamily="49" charset="-122"/>
            </a:endParaRPr>
          </a:p>
          <a:p>
            <a:endParaRPr lang="zh-CN" altLang="en-US" sz="66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" y="659"/>
            <a:ext cx="1734451" cy="173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1029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good practice from last year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" y="45764"/>
            <a:ext cx="1601556" cy="160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328498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Cross-curricular   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    projects  </a:t>
            </a:r>
            <a:endParaRPr lang="en-GB" sz="3200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220072" y="270892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79919" y="4618363"/>
            <a:ext cx="239967" cy="720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71800" y="292494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03294" y="4183633"/>
            <a:ext cx="504056" cy="794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6136" y="2360726"/>
            <a:ext cx="264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Home Economics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043608" y="2360726"/>
            <a:ext cx="2334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With Modern Studies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03032" y="5229200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With Music &amp; Art &amp; PE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3707904" y="5578255"/>
            <a:ext cx="276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With Modern Languages  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64088" y="4183633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67571" y="3900537"/>
            <a:ext cx="2136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pupils, other colleagues at school and parents from community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10" y="1333510"/>
            <a:ext cx="1284462" cy="96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0" y="2708920"/>
            <a:ext cx="1569259" cy="112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26980"/>
            <a:ext cx="1671532" cy="143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3" y="5649694"/>
            <a:ext cx="903707" cy="111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556673" y="6492875"/>
            <a:ext cx="2664296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3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715664"/>
            <a:ext cx="756084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 Things you need to prepare:</a:t>
            </a:r>
          </a:p>
          <a:p>
            <a:endParaRPr lang="en-US" dirty="0" smtClean="0"/>
          </a:p>
          <a:p>
            <a:r>
              <a:rPr lang="en-US" sz="3200" dirty="0" smtClean="0"/>
              <a:t>1 Find the links between Mandarin and other subjects </a:t>
            </a:r>
          </a:p>
          <a:p>
            <a:r>
              <a:rPr lang="en-US" sz="3200" dirty="0" smtClean="0"/>
              <a:t>2 Discuss your ideas with your PT or other relevant colleagues </a:t>
            </a:r>
          </a:p>
          <a:p>
            <a:r>
              <a:rPr lang="en-US" sz="3200" dirty="0" smtClean="0"/>
              <a:t>3 Get support from PT and other colleagues </a:t>
            </a:r>
          </a:p>
          <a:p>
            <a:r>
              <a:rPr lang="en-US" sz="3200" dirty="0" smtClean="0"/>
              <a:t>4 Let pupils know the cross-curricular projects </a:t>
            </a:r>
            <a:endParaRPr lang="en-GB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93520" y="6481640"/>
            <a:ext cx="2626816" cy="373478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59" y="14466"/>
            <a:ext cx="1647017" cy="165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11088"/>
            <a:ext cx="2696414" cy="168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chool activities\IMG_3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43"/>
            <a:ext cx="4702657" cy="352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20688"/>
            <a:ext cx="3083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1: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Making Chinese food 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041" y="3789040"/>
            <a:ext cx="8604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Why?</a:t>
            </a:r>
            <a:endParaRPr lang="en-US" dirty="0" smtClean="0"/>
          </a:p>
          <a:p>
            <a:r>
              <a:rPr lang="en-US" sz="2800" dirty="0" smtClean="0"/>
              <a:t>1 Pupils were learning Food &amp; Drink in Mandarin</a:t>
            </a:r>
          </a:p>
          <a:p>
            <a:r>
              <a:rPr lang="en-US" sz="2800" dirty="0" smtClean="0"/>
              <a:t>2 Enhance their interest</a:t>
            </a:r>
          </a:p>
          <a:p>
            <a:r>
              <a:rPr lang="en-US" sz="2800" dirty="0" smtClean="0"/>
              <a:t>3 Attract more pupils who haven’t chosen Mandarin as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a subject</a:t>
            </a:r>
          </a:p>
          <a:p>
            <a:r>
              <a:rPr lang="en-US" sz="2800" dirty="0" smtClean="0"/>
              <a:t>4 Work with HE department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15015" y="6462284"/>
            <a:ext cx="2453208" cy="36512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chool activities\IMG_3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369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933056"/>
            <a:ext cx="741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Outcomes:</a:t>
            </a:r>
          </a:p>
          <a:p>
            <a:r>
              <a:rPr lang="en-US" sz="2800" dirty="0" smtClean="0"/>
              <a:t>1 They enjoyed the food they made </a:t>
            </a:r>
          </a:p>
          <a:p>
            <a:r>
              <a:rPr lang="en-US" sz="2800" dirty="0" smtClean="0"/>
              <a:t>2 They knew how to cook Chinese food –skill </a:t>
            </a:r>
            <a:r>
              <a:rPr lang="en-US" sz="1000" dirty="0" smtClean="0">
                <a:solidFill>
                  <a:srgbClr val="C00000"/>
                </a:solidFill>
              </a:rPr>
              <a:t>CFE</a:t>
            </a:r>
          </a:p>
          <a:p>
            <a:r>
              <a:rPr lang="en-US" sz="2800" dirty="0" smtClean="0"/>
              <a:t>3 More pupils came to join us                    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/>
              <a:t>4 Teachers of HE enjoyed the experience </a:t>
            </a:r>
            <a:endParaRPr lang="en-GB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5048265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14735" y="6528821"/>
            <a:ext cx="2733488" cy="329179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888432" cy="303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88" y="188640"/>
            <a:ext cx="6772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Example 2:</a:t>
            </a:r>
          </a:p>
          <a:p>
            <a:endParaRPr lang="en-GB" sz="2800" b="1" dirty="0" smtClean="0"/>
          </a:p>
          <a:p>
            <a:r>
              <a:rPr lang="en-US" sz="2800" b="1" dirty="0" smtClean="0"/>
              <a:t>The Hot Seat with Modern Studies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306416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Why?</a:t>
            </a:r>
          </a:p>
          <a:p>
            <a:r>
              <a:rPr lang="en-GB" sz="2400" dirty="0" smtClean="0"/>
              <a:t>1 My pupils were learning about Family.</a:t>
            </a:r>
          </a:p>
          <a:p>
            <a:endParaRPr lang="en-GB" sz="2400" dirty="0" smtClean="0"/>
          </a:p>
          <a:p>
            <a:r>
              <a:rPr lang="en-GB" sz="2400" dirty="0" smtClean="0"/>
              <a:t>2 MS were teaching the chapter about China.</a:t>
            </a:r>
          </a:p>
          <a:p>
            <a:endParaRPr lang="en-GB" sz="2400" dirty="0" smtClean="0"/>
          </a:p>
          <a:p>
            <a:r>
              <a:rPr lang="en-GB" sz="2400" dirty="0" smtClean="0"/>
              <a:t>3 Link –One Child Policy 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4919" y="6475286"/>
            <a:ext cx="2526386" cy="382714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5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"/>
            <a:ext cx="38893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2022" y="1922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How?</a:t>
            </a:r>
          </a:p>
          <a:p>
            <a:endParaRPr lang="en-GB" sz="2400" dirty="0" smtClean="0"/>
          </a:p>
          <a:p>
            <a:r>
              <a:rPr lang="en-GB" sz="2400" dirty="0" smtClean="0"/>
              <a:t>1 Teacher  sat on the hot seat.</a:t>
            </a:r>
          </a:p>
          <a:p>
            <a:endParaRPr lang="en-GB" sz="2400" dirty="0" smtClean="0"/>
          </a:p>
          <a:p>
            <a:r>
              <a:rPr lang="en-GB" sz="2400" dirty="0" smtClean="0"/>
              <a:t>2 Pupils were to ask different questions based on the topic or anything related.</a:t>
            </a:r>
          </a:p>
          <a:p>
            <a:endParaRPr lang="en-GB" sz="2400" dirty="0" smtClean="0"/>
          </a:p>
          <a:p>
            <a:r>
              <a:rPr lang="en-GB" sz="2400" dirty="0" smtClean="0"/>
              <a:t>3 Modern Studies teacher to assist their pupils’ questions.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179512" y="4293096"/>
            <a:ext cx="7976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Outcome:</a:t>
            </a:r>
          </a:p>
          <a:p>
            <a:r>
              <a:rPr lang="en-GB" sz="2400" dirty="0" smtClean="0"/>
              <a:t>1 It made pupils feel learning about China from a Chinese citizen was more realistic.</a:t>
            </a:r>
          </a:p>
          <a:p>
            <a:r>
              <a:rPr lang="en-US" sz="2400" dirty="0" smtClean="0"/>
              <a:t>2 It made Chinese as a subject more connected with other subjects.</a:t>
            </a:r>
          </a:p>
          <a:p>
            <a:r>
              <a:rPr lang="en-US" sz="2400" dirty="0" smtClean="0"/>
              <a:t>3 It made MS colleagues happy.</a:t>
            </a:r>
            <a:endParaRPr lang="en-GB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08" y="5661248"/>
            <a:ext cx="10837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70" y="6503357"/>
            <a:ext cx="2468383" cy="377587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82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8" y="18864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Example 3:</a:t>
            </a:r>
          </a:p>
          <a:p>
            <a:endParaRPr lang="en-GB" sz="2800" b="1" dirty="0" smtClean="0"/>
          </a:p>
          <a:p>
            <a:r>
              <a:rPr lang="en-US" sz="2800" b="1" dirty="0" smtClean="0"/>
              <a:t>Chinese Art &amp; Music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1700808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/>
              <a:t>Origami</a:t>
            </a:r>
          </a:p>
          <a:p>
            <a:r>
              <a:rPr lang="en-US" sz="4800" dirty="0" smtClean="0"/>
              <a:t>Chinese Painting</a:t>
            </a:r>
          </a:p>
          <a:p>
            <a:r>
              <a:rPr lang="en-US" sz="4800" dirty="0" smtClean="0"/>
              <a:t>Chinese Fashion Show</a:t>
            </a:r>
          </a:p>
          <a:p>
            <a:r>
              <a:rPr lang="en-US" sz="4800" dirty="0" smtClean="0"/>
              <a:t>Chinese Music</a:t>
            </a:r>
          </a:p>
          <a:p>
            <a:r>
              <a:rPr lang="en-US" sz="4800" dirty="0" err="1" smtClean="0"/>
              <a:t>Taichi</a:t>
            </a:r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88024" y="6093296"/>
            <a:ext cx="40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* See additional photos given 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Public\Pictures\phone photo\IMG058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27" y="116631"/>
            <a:ext cx="3334950" cy="25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ublic\Pictures\phone photo\IMG058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3792"/>
            <a:ext cx="2502024" cy="33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9048" y="6462385"/>
            <a:ext cx="2434952" cy="395615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2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36" y="262547"/>
            <a:ext cx="614463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Chinese Drama: </a:t>
            </a:r>
          </a:p>
          <a:p>
            <a:endParaRPr lang="en-US" dirty="0" smtClean="0"/>
          </a:p>
          <a:p>
            <a:r>
              <a:rPr lang="en-US" dirty="0" smtClean="0"/>
              <a:t>British Council Mandarin Speaking Competition</a:t>
            </a:r>
          </a:p>
          <a:p>
            <a:endParaRPr lang="en-US" dirty="0"/>
          </a:p>
          <a:p>
            <a:r>
              <a:rPr lang="en-US" sz="2400" dirty="0" smtClean="0"/>
              <a:t>A great way of working with drama teachers</a:t>
            </a:r>
            <a:r>
              <a:rPr lang="en-US" sz="2800" dirty="0" smtClean="0"/>
              <a:t>!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37152" y="6481640"/>
            <a:ext cx="2406848" cy="373478"/>
          </a:xfrm>
        </p:spPr>
        <p:txBody>
          <a:bodyPr/>
          <a:lstStyle/>
          <a:p>
            <a:r>
              <a:rPr lang="en-GB" dirty="0" smtClean="0"/>
              <a:t>Lucy Zhang - Cross Curricular 2012</a:t>
            </a:r>
            <a:endParaRPr lang="en-GB" dirty="0"/>
          </a:p>
        </p:txBody>
      </p:sp>
      <p:pic>
        <p:nvPicPr>
          <p:cNvPr id="6148" name="Picture 4" descr="C:\Users\Holmes\Pictures\Paris 2012\IMG_3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" y="2022607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\Pictures\School activities\IMG_3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36" y="32257"/>
            <a:ext cx="2801303" cy="373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715626"/>
            <a:ext cx="32701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lesson I learnt from  my own pupils’ and other pupils’ performance!</a:t>
            </a:r>
          </a:p>
          <a:p>
            <a:endParaRPr lang="en-US" sz="2800" dirty="0"/>
          </a:p>
          <a:p>
            <a:r>
              <a:rPr lang="en-US" sz="2800" dirty="0" smtClean="0"/>
              <a:t>Language + Acting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4470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645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   Cross-curricular  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Cross-curricular   projects</dc:title>
  <dc:creator>Holmes</dc:creator>
  <cp:lastModifiedBy>Hass</cp:lastModifiedBy>
  <cp:revision>23</cp:revision>
  <dcterms:created xsi:type="dcterms:W3CDTF">2012-11-05T15:30:02Z</dcterms:created>
  <dcterms:modified xsi:type="dcterms:W3CDTF">2012-11-06T16:50:16Z</dcterms:modified>
</cp:coreProperties>
</file>